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2"/>
    <p:restoredTop sz="87834"/>
  </p:normalViewPr>
  <p:slideViewPr>
    <p:cSldViewPr snapToGrid="0" snapToObjects="1">
      <p:cViewPr varScale="1">
        <p:scale>
          <a:sx n="47" d="100"/>
          <a:sy n="47" d="100"/>
        </p:scale>
        <p:origin x="142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F20B0F-9EB5-8546-998B-17E7B7079FFC}" type="datetimeFigureOut">
              <a:rPr lang="en-US" smtClean="0"/>
              <a:t>10/3/19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1D3921-7EB7-3A46-BB4C-C4EF02BF0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475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hysicsclassroom.com/Class/momentum/u4l2c.cfm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1D3921-7EB7-3A46-BB4C-C4EF02BF029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0252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a collision occurring between object 1 and object 2 in an </a:t>
            </a:r>
            <a:r>
              <a:rPr lang="en-US" dirty="0">
                <a:hlinkClick r:id="rId3"/>
              </a:rPr>
              <a:t>isolated system</a:t>
            </a:r>
            <a:r>
              <a:rPr lang="en-US" dirty="0"/>
              <a:t>, the total momentum of the two objects before the collision is equal to the total momentum of the two objects after the collision. That is, the momentum lost by object 1 is equal to the momentum gained by object 2.</a:t>
            </a:r>
          </a:p>
          <a:p>
            <a:r>
              <a:rPr lang="en-US" dirty="0"/>
              <a:t>The F are equal (Newton’s 3</a:t>
            </a:r>
            <a:r>
              <a:rPr lang="en-US" baseline="30000" dirty="0"/>
              <a:t>rd</a:t>
            </a:r>
            <a:r>
              <a:rPr lang="en-US" dirty="0"/>
              <a:t> Law), the t is equal </a:t>
            </a:r>
            <a:r>
              <a:rPr lang="en-US" dirty="0">
                <a:sym typeface="Wingdings" pitchFamily="2" charset="2"/>
              </a:rPr>
              <a:t> F x t = Impulse = change in momentum, so equal and </a:t>
            </a:r>
            <a:r>
              <a:rPr lang="en-US" dirty="0" err="1">
                <a:sym typeface="Wingdings" pitchFamily="2" charset="2"/>
              </a:rPr>
              <a:t>opp</a:t>
            </a:r>
            <a:r>
              <a:rPr lang="en-US" dirty="0">
                <a:sym typeface="Wingdings" pitchFamily="2" charset="2"/>
              </a:rPr>
              <a:t> momentum changes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1D3921-7EB7-3A46-BB4C-C4EF02BF029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5994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ED50A-7634-1946-B52B-A632288544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8AC7D3-9660-D048-A5E3-7EB2B1B3A7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9DF3A9-DA21-8541-BE9A-893A506F3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0F713-415B-944A-A186-E077920A0DCC}" type="datetimeFigureOut">
              <a:rPr lang="en-US" smtClean="0"/>
              <a:t>10/2/19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1C2E1E-73AF-DB4F-8686-68875E9CD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911DC0-BE28-FF47-A5E7-6E5FCC8AD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4C555-51D1-FC40-898D-E2122AE8B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942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C871E-4A9E-B941-9680-C8F00A97E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7633BA-E0B7-E44A-9E02-150D60000C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D41189-9387-1A40-AB7C-2FAFD0D5F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0F713-415B-944A-A186-E077920A0DCC}" type="datetimeFigureOut">
              <a:rPr lang="en-US" smtClean="0"/>
              <a:t>10/2/19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A418ED-FA42-DA4C-98B3-A4EB5760A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7BD0FB-0B16-1846-B32A-2D1D08174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4C555-51D1-FC40-898D-E2122AE8B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371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D9B78B-21B8-724E-B9E6-8FEADC1E7D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8753C0-B04E-4040-98FB-B6E1DBD961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E70E2D-EC86-E74E-BFED-D07F45C02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0F713-415B-944A-A186-E077920A0DCC}" type="datetimeFigureOut">
              <a:rPr lang="en-US" smtClean="0"/>
              <a:t>10/2/19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00F7D3-6F7C-F942-831F-080B90E55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49F815-0DCF-EB43-AB09-D8758379D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4C555-51D1-FC40-898D-E2122AE8B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764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8CAE5-F42F-BF4D-ADFC-0AAB87F0C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D07CDC-1A08-564E-B280-5C84E93A5E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5FDBC7-5F0D-934E-A01F-3D363CB42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0F713-415B-944A-A186-E077920A0DCC}" type="datetimeFigureOut">
              <a:rPr lang="en-US" smtClean="0"/>
              <a:t>10/2/19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F1CE16-6DDC-9E41-A8A4-0AA633C5A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85E432-7017-AF49-8BA8-2A06FF02E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4C555-51D1-FC40-898D-E2122AE8B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768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D3503-797D-194C-8CFE-55E71E296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DEE774-DD3E-194C-87E2-B528762084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06FAAC-FBDF-954D-8CB0-1CDFF0F4C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0F713-415B-944A-A186-E077920A0DCC}" type="datetimeFigureOut">
              <a:rPr lang="en-US" smtClean="0"/>
              <a:t>10/2/19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17C1FD-9DC0-4F43-88AB-06A302645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D206E0-1E51-5F41-BD46-D342F5420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4C555-51D1-FC40-898D-E2122AE8B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660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0527F-23A1-9A48-96FD-649836D0F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5142B-A961-3D48-AEC0-77DD80466F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3D79DF-C0EB-A447-A697-92D31D9B41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41C375-B59B-F043-BA3A-245C1ADF7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0F713-415B-944A-A186-E077920A0DCC}" type="datetimeFigureOut">
              <a:rPr lang="en-US" smtClean="0"/>
              <a:t>10/2/19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422AEA-110A-0541-8E73-6144D7F2E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54BB03-3791-E94B-879A-9C26E0CC0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4C555-51D1-FC40-898D-E2122AE8B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06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DD5780-B613-F349-BBE4-51F78296A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AF049E-84A1-D444-89A1-8A5861B9DC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7010DE-538E-5441-8F06-9F6450D63A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BA86F1-D5E9-5C40-BEBC-464BB0052B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E44C6FF-F287-944C-87C1-1EB71DB90B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4BFD34-8681-A145-A4B2-22D90D897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0F713-415B-944A-A186-E077920A0DCC}" type="datetimeFigureOut">
              <a:rPr lang="en-US" smtClean="0"/>
              <a:t>10/2/19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87A416-9970-584B-B83B-5EF324010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C66765D-E31F-F347-A9AB-45151BC5B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4C555-51D1-FC40-898D-E2122AE8B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043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B0271-A953-7E4B-917D-6933BEDFA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E7BA4C-CCAB-7841-ABC0-8356ECC0A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0F713-415B-944A-A186-E077920A0DCC}" type="datetimeFigureOut">
              <a:rPr lang="en-US" smtClean="0"/>
              <a:t>10/2/19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E9CA57-A47E-5544-A245-01D4F6C27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ABBC30-76E4-9147-A1AD-87170EC7F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4C555-51D1-FC40-898D-E2122AE8B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49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9798481-7606-B64D-800A-85ACA0B67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0F713-415B-944A-A186-E077920A0DCC}" type="datetimeFigureOut">
              <a:rPr lang="en-US" smtClean="0"/>
              <a:t>10/2/19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60568E-18FD-D34D-9CCF-D31E1FA10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D6CA0C-FB57-4240-8154-F1D1A55AE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4C555-51D1-FC40-898D-E2122AE8B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138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B36B5-2FA8-CA48-9DCE-371E068F74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B804B3-AAC3-7945-A308-4326D2B701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2A64CD-443E-284C-BBDD-276DFCD552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34F44F-5612-5241-B478-F7DC218F5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0F713-415B-944A-A186-E077920A0DCC}" type="datetimeFigureOut">
              <a:rPr lang="en-US" smtClean="0"/>
              <a:t>10/2/19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7507D4-AB09-134C-A14F-6FEB19CEA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E2B788-0C76-FF4B-B623-BD77ADA74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4C555-51D1-FC40-898D-E2122AE8B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140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151EA1-897D-C944-8C1F-E7AC46BD8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C66745-1188-824E-B9C3-D0EC3D5EEE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6AC260-6EC8-AF42-AEB3-1FC31AFC69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D32FAD-DA56-7A42-87E8-881044E3B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0F713-415B-944A-A186-E077920A0DCC}" type="datetimeFigureOut">
              <a:rPr lang="en-US" smtClean="0"/>
              <a:t>10/2/19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7E66A9-D9DE-3443-A4ED-D55316116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C6AE5F-CCDE-724A-9E2E-2F4D0B235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4C555-51D1-FC40-898D-E2122AE8B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886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1CFCA4-5F4C-CC47-8210-4D166B622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886082-F20E-F54C-B8BF-38E85BDFBE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AF9D7F-BCC0-BC46-B6B3-C53C5520F5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0F713-415B-944A-A186-E077920A0DCC}" type="datetimeFigureOut">
              <a:rPr lang="en-US" smtClean="0"/>
              <a:t>10/2/19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1F0AF9-EAC2-C449-897F-0A93D8DC73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8E9211-63BE-0F4B-BA6C-D81116FA2B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4C555-51D1-FC40-898D-E2122AE8B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512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7A6944-A1CC-B140-BF32-9F58CD7F2B2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Unit 2 Sticky Questions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457D10-D50A-6B4C-892B-E900F1E9D8C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HPS 2019</a:t>
            </a:r>
          </a:p>
        </p:txBody>
      </p:sp>
    </p:spTree>
    <p:extLst>
      <p:ext uri="{BB962C8B-B14F-4D97-AF65-F5344CB8AC3E}">
        <p14:creationId xmlns:p14="http://schemas.microsoft.com/office/powerpoint/2010/main" val="3190229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9D81E-84D7-5247-87B1-C77963AC5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Miscellaneous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07A951-B8E4-5E48-A829-060E574A10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219" y="1496290"/>
            <a:ext cx="11554690" cy="5361709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dirty="0"/>
              <a:t>How do you know which equation to use? Which numbers to use?***</a:t>
            </a:r>
          </a:p>
          <a:p>
            <a:pPr marL="514350" indent="-514350">
              <a:buAutoNum type="arabicPeriod"/>
            </a:pPr>
            <a:r>
              <a:rPr lang="en-US" dirty="0"/>
              <a:t>Do we have to memorize the formulas/equations? </a:t>
            </a:r>
            <a:r>
              <a:rPr lang="en-US" dirty="0">
                <a:solidFill>
                  <a:srgbClr val="FF0000"/>
                </a:solidFill>
              </a:rPr>
              <a:t>YES </a:t>
            </a:r>
            <a:r>
              <a:rPr lang="en-US" dirty="0"/>
              <a:t>What is the best way to memorize them? </a:t>
            </a:r>
            <a:r>
              <a:rPr lang="en-US" dirty="0">
                <a:solidFill>
                  <a:srgbClr val="FF0000"/>
                </a:solidFill>
              </a:rPr>
              <a:t>CHRONOLOGICALLY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What are all the equations we need for the exam? </a:t>
            </a:r>
            <a:r>
              <a:rPr lang="en-US" dirty="0">
                <a:solidFill>
                  <a:srgbClr val="FF0000"/>
                </a:solidFill>
              </a:rPr>
              <a:t>SEE GREEN OBJ PACKET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What are the units for the variables? </a:t>
            </a:r>
            <a:r>
              <a:rPr lang="en-US" dirty="0">
                <a:solidFill>
                  <a:srgbClr val="FF0000"/>
                </a:solidFill>
              </a:rPr>
              <a:t>LOOK AT TEXTBOOK/PPT/NOTES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How long is the test? </a:t>
            </a:r>
            <a:r>
              <a:rPr lang="en-US" dirty="0">
                <a:solidFill>
                  <a:srgbClr val="FF0000"/>
                </a:solidFill>
              </a:rPr>
              <a:t>SAME AS THE LAST ONE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When do you add the </a:t>
            </a:r>
            <a:r>
              <a:rPr lang="en-US" baseline="30000" dirty="0"/>
              <a:t>2</a:t>
            </a:r>
            <a:r>
              <a:rPr lang="en-US" dirty="0"/>
              <a:t> to m/s? </a:t>
            </a:r>
            <a:r>
              <a:rPr lang="en-US" dirty="0">
                <a:solidFill>
                  <a:srgbClr val="FF0000"/>
                </a:solidFill>
              </a:rPr>
              <a:t>ACCELERATION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Will we be using calculators or </a:t>
            </a:r>
            <a:r>
              <a:rPr lang="en-US" dirty="0" err="1"/>
              <a:t>chromebook</a:t>
            </a:r>
            <a:r>
              <a:rPr lang="en-US" dirty="0"/>
              <a:t>? </a:t>
            </a:r>
            <a:r>
              <a:rPr lang="en-US" dirty="0">
                <a:solidFill>
                  <a:srgbClr val="FF0000"/>
                </a:solidFill>
              </a:rPr>
              <a:t>EITHER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Will this be the last exam or test before break? </a:t>
            </a:r>
            <a:r>
              <a:rPr lang="en-US" dirty="0">
                <a:solidFill>
                  <a:srgbClr val="FF0000"/>
                </a:solidFill>
              </a:rPr>
              <a:t>(1 more quiz on Energy)</a:t>
            </a:r>
          </a:p>
          <a:p>
            <a:pPr marL="514350" indent="-514350">
              <a:buAutoNum type="arabicPeriod"/>
            </a:pPr>
            <a:r>
              <a:rPr lang="en-US" dirty="0"/>
              <a:t>What is the best way to study? </a:t>
            </a:r>
            <a:r>
              <a:rPr lang="en-US" dirty="0">
                <a:solidFill>
                  <a:srgbClr val="FF0000"/>
                </a:solidFill>
              </a:rPr>
              <a:t>LOOK OVER QUIZZES/NOTES/PPT/TEXTBOOK/ASSIGNMENTS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What do we really need to know for the test? </a:t>
            </a:r>
            <a:r>
              <a:rPr lang="en-US" dirty="0">
                <a:solidFill>
                  <a:srgbClr val="FF0000"/>
                </a:solidFill>
              </a:rPr>
              <a:t>SEE GREEN OBJ PACKET</a:t>
            </a: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116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01CC6-8E01-464F-BE40-4F1922607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2D2816-7F2C-F949-A588-58CD5EDB52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How do you find velocity? </a:t>
            </a:r>
            <a:r>
              <a:rPr lang="en-US" dirty="0">
                <a:solidFill>
                  <a:srgbClr val="FF0000"/>
                </a:solidFill>
              </a:rPr>
              <a:t>V=x/t</a:t>
            </a:r>
            <a:endParaRPr lang="en-US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/>
              <a:t>What are 1-dimensional </a:t>
            </a:r>
            <a:r>
              <a:rPr lang="en-US" dirty="0" err="1"/>
              <a:t>calcs</a:t>
            </a:r>
            <a:r>
              <a:rPr lang="en-US" dirty="0"/>
              <a:t>? </a:t>
            </a:r>
            <a:r>
              <a:rPr lang="en-US" dirty="0">
                <a:solidFill>
                  <a:srgbClr val="FF0000"/>
                </a:solidFill>
              </a:rPr>
              <a:t>ALL THE CALCS WE HAVE BEEN DOING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545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01CC6-8E01-464F-BE40-4F1922607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2D2816-7F2C-F949-A588-58CD5EDB52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What graphs will we need to know? </a:t>
            </a:r>
            <a:r>
              <a:rPr lang="en-US" dirty="0">
                <a:solidFill>
                  <a:srgbClr val="FF0000"/>
                </a:solidFill>
              </a:rPr>
              <a:t>x vs t, v vs t, a vs t</a:t>
            </a:r>
          </a:p>
          <a:p>
            <a:pPr marL="514350" indent="-514350">
              <a:buAutoNum type="arabicPeriod"/>
            </a:pPr>
            <a:r>
              <a:rPr lang="en-US" dirty="0"/>
              <a:t>What is the slope of a x vs t graph? </a:t>
            </a:r>
            <a:r>
              <a:rPr lang="en-US" dirty="0">
                <a:solidFill>
                  <a:srgbClr val="FF0000"/>
                </a:solidFill>
              </a:rPr>
              <a:t>VELOCITY </a:t>
            </a:r>
            <a:r>
              <a:rPr lang="en-US" dirty="0"/>
              <a:t>v vs t graph? </a:t>
            </a:r>
            <a:r>
              <a:rPr lang="en-US" dirty="0">
                <a:solidFill>
                  <a:srgbClr val="FF0000"/>
                </a:solidFill>
              </a:rPr>
              <a:t>ACCELERATION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Draw the three graphs for the following scenarios: at rest, cruise control, free fall.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916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01CC6-8E01-464F-BE40-4F1922607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2D2816-7F2C-F949-A588-58CD5EDB52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What are Newton’s 3 Laws? Examples of each?</a:t>
            </a:r>
          </a:p>
          <a:p>
            <a:pPr marL="514350" indent="-514350">
              <a:buAutoNum type="arabicPeriod"/>
            </a:pPr>
            <a:r>
              <a:rPr lang="en-US" dirty="0"/>
              <a:t>What is inertia and how do we use the term?</a:t>
            </a:r>
          </a:p>
          <a:p>
            <a:pPr marL="514350" indent="-514350">
              <a:buAutoNum type="arabicPeriod"/>
            </a:pPr>
            <a:r>
              <a:rPr lang="en-US" dirty="0"/>
              <a:t>What is the force experienced when a 55 kg person hits a brick wall and comes to a stop after running at a velocity of 3.5 m/s East? The collision takes 0.20 seconds.</a:t>
            </a:r>
          </a:p>
        </p:txBody>
      </p:sp>
    </p:spTree>
    <p:extLst>
      <p:ext uri="{BB962C8B-B14F-4D97-AF65-F5344CB8AC3E}">
        <p14:creationId xmlns:p14="http://schemas.microsoft.com/office/powerpoint/2010/main" val="1213924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01CC6-8E01-464F-BE40-4F1922607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2D2816-7F2C-F949-A588-58CD5EDB52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dirty="0"/>
              <a:t>What is the Law of Conservation of Momentum?</a:t>
            </a:r>
          </a:p>
          <a:p>
            <a:pPr marL="514350" indent="-514350">
              <a:buAutoNum type="arabicPeriod"/>
            </a:pPr>
            <a:r>
              <a:rPr lang="en-US" dirty="0"/>
              <a:t>82 kg running back is headed 4.9 m/s E when a 95 kg linebacker tackles him bringing both athletes to the ground. What was the linebackers initial velocity?</a:t>
            </a:r>
          </a:p>
          <a:p>
            <a:pPr marL="514350" indent="-514350">
              <a:buAutoNum type="arabicPeriod"/>
            </a:pPr>
            <a:r>
              <a:rPr lang="en-US" dirty="0"/>
              <a:t>If they were in contact for .40 seconds, what was the force applied to the running back?</a:t>
            </a:r>
          </a:p>
          <a:p>
            <a:pPr marL="514350" indent="-514350">
              <a:buAutoNum type="arabicPeriod"/>
            </a:pPr>
            <a:r>
              <a:rPr lang="en-US" dirty="0"/>
              <a:t>What was the impulse experienced by the running back?</a:t>
            </a:r>
          </a:p>
          <a:p>
            <a:pPr marL="514350" indent="-514350">
              <a:buAutoNum type="arabicPeriod"/>
            </a:pPr>
            <a:r>
              <a:rPr lang="en-US" dirty="0"/>
              <a:t>What is the difference between momentum and inertia?</a:t>
            </a:r>
          </a:p>
          <a:p>
            <a:pPr marL="514350" indent="-514350">
              <a:buAutoNum type="arabicPeriod"/>
            </a:pPr>
            <a:r>
              <a:rPr lang="en-US" dirty="0"/>
              <a:t>What is an easier way to remember the conservation of momentum equation?</a:t>
            </a:r>
          </a:p>
          <a:p>
            <a:pPr marL="514350" indent="-514350">
              <a:buAutoNum type="arabicPeriod"/>
            </a:pPr>
            <a:r>
              <a:rPr lang="en-US" dirty="0"/>
              <a:t>Are the units of Imp the same as Momentum?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0323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01CC6-8E01-464F-BE40-4F1922607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2D2816-7F2C-F949-A588-58CD5EDB52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What two factors affect gravity?</a:t>
            </a:r>
          </a:p>
          <a:p>
            <a:pPr marL="514350" indent="-514350">
              <a:buAutoNum type="arabicPeriod"/>
            </a:pPr>
            <a:r>
              <a:rPr lang="en-US" dirty="0"/>
              <a:t>The acceleration due to gravity on the moon is 1.6 m/s/s. Bud stepped on a force plate that read 127 N on the moon. What is his weight in </a:t>
            </a:r>
            <a:r>
              <a:rPr lang="en-US" b="1" dirty="0"/>
              <a:t>pounds</a:t>
            </a:r>
            <a:r>
              <a:rPr lang="en-US" dirty="0"/>
              <a:t> on Earth? What is his weight in </a:t>
            </a:r>
            <a:r>
              <a:rPr lang="en-US" b="1" dirty="0"/>
              <a:t>Newtons</a:t>
            </a:r>
            <a:r>
              <a:rPr lang="en-US" dirty="0"/>
              <a:t> on Earth? (1 kg – 2.2 </a:t>
            </a:r>
            <a:r>
              <a:rPr lang="en-US" dirty="0" err="1"/>
              <a:t>lbs</a:t>
            </a:r>
            <a:r>
              <a:rPr lang="en-US" dirty="0"/>
              <a:t> on Earth)</a:t>
            </a:r>
          </a:p>
        </p:txBody>
      </p:sp>
    </p:spTree>
    <p:extLst>
      <p:ext uri="{BB962C8B-B14F-4D97-AF65-F5344CB8AC3E}">
        <p14:creationId xmlns:p14="http://schemas.microsoft.com/office/powerpoint/2010/main" val="31260102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01CC6-8E01-464F-BE40-4F1922607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 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2D2816-7F2C-F949-A588-58CD5EDB52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CD </a:t>
            </a:r>
            <a:r>
              <a:rPr lang="en-US" dirty="0">
                <a:sym typeface="Wingdings" pitchFamily="2" charset="2"/>
              </a:rPr>
              <a:t> SFS  PT: compare theories, evidence</a:t>
            </a:r>
          </a:p>
          <a:p>
            <a:pPr marL="514350" indent="-514350">
              <a:buAutoNum type="arabicPeriod"/>
            </a:pPr>
            <a:r>
              <a:rPr lang="en-US" dirty="0">
                <a:sym typeface="Wingdings" pitchFamily="2" charset="2"/>
              </a:rPr>
              <a:t>What is the difference between old ocean crust and young ocean crust?</a:t>
            </a:r>
          </a:p>
          <a:p>
            <a:pPr marL="514350" indent="-514350">
              <a:buAutoNum type="arabicPeriod"/>
            </a:pPr>
            <a:endParaRPr lang="en-US" dirty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0831533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01CC6-8E01-464F-BE40-4F1922607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 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2D2816-7F2C-F949-A588-58CD5EDB52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What are the forces involved in driving plate tectonics?  Why do the plates move? How does it work?</a:t>
            </a:r>
          </a:p>
          <a:p>
            <a:pPr marL="514350" indent="-514350">
              <a:buAutoNum type="arabicPeriod"/>
            </a:pPr>
            <a:r>
              <a:rPr lang="en-US" dirty="0"/>
              <a:t>What are some human implications from PT?</a:t>
            </a:r>
          </a:p>
          <a:p>
            <a:pPr marL="514350" indent="-514350">
              <a:buAutoNum type="arabicPeriod"/>
            </a:pPr>
            <a:r>
              <a:rPr lang="en-US" dirty="0"/>
              <a:t>Do we have to memorize the PT worksheet?</a:t>
            </a:r>
          </a:p>
        </p:txBody>
      </p:sp>
    </p:spTree>
    <p:extLst>
      <p:ext uri="{BB962C8B-B14F-4D97-AF65-F5344CB8AC3E}">
        <p14:creationId xmlns:p14="http://schemas.microsoft.com/office/powerpoint/2010/main" val="16771587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1252</TotalTime>
  <Words>623</Words>
  <Application>Microsoft Macintosh PowerPoint</Application>
  <PresentationFormat>Widescreen</PresentationFormat>
  <Paragraphs>47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Unit 2 Sticky Questions</vt:lpstr>
      <vt:lpstr>Miscellaneous</vt:lpstr>
      <vt:lpstr>Objective 1</vt:lpstr>
      <vt:lpstr>Objective 2</vt:lpstr>
      <vt:lpstr>Objective 3</vt:lpstr>
      <vt:lpstr>Objective 4</vt:lpstr>
      <vt:lpstr>Objective 5</vt:lpstr>
      <vt:lpstr>Objective 6</vt:lpstr>
      <vt:lpstr>Objective 7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 FAQ’s</dc:title>
  <dc:creator>Microsoft Office User</dc:creator>
  <cp:lastModifiedBy>Microsoft Office User</cp:lastModifiedBy>
  <cp:revision>20</cp:revision>
  <dcterms:created xsi:type="dcterms:W3CDTF">2019-10-02T17:05:38Z</dcterms:created>
  <dcterms:modified xsi:type="dcterms:W3CDTF">2019-10-03T13:58:21Z</dcterms:modified>
</cp:coreProperties>
</file>