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35"/>
    <p:restoredTop sz="87402"/>
  </p:normalViewPr>
  <p:slideViewPr>
    <p:cSldViewPr snapToGrid="0" snapToObjects="1">
      <p:cViewPr>
        <p:scale>
          <a:sx n="71" d="100"/>
          <a:sy n="71" d="100"/>
        </p:scale>
        <p:origin x="568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7B633-713B-604C-8CC5-819985FF9A70}" type="datetimeFigureOut">
              <a:rPr lang="en-US" smtClean="0"/>
              <a:t>3/3/20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AFED0-FA94-9A4E-82B0-656452A48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473,000 Joules</a:t>
            </a:r>
          </a:p>
          <a:p>
            <a:pPr marL="228600" indent="-228600">
              <a:buAutoNum type="arabicPeriod"/>
            </a:pPr>
            <a:r>
              <a:rPr lang="en-US" dirty="0"/>
              <a:t>4.10 *C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2AFED0-FA94-9A4E-82B0-656452A48F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56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F2C10-07F6-374F-A0C6-A7054632F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E6EDC3-FAE6-554E-8B16-74DADD1E7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9380B-3625-1343-9C3D-9F594F33E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6F6-ED2A-2948-AD39-B0B99E77F944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05CB7-7C01-0F46-B562-B23990605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EED11-3C8D-364A-9C4F-2949A086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716D-7CE4-724F-BE7D-D1FB5C394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3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B5077-F1FB-D746-A5ED-91ABEDA01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BC2B8-67EC-C942-A3C0-D11126E3B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1BF36-4D30-CC4C-AA6D-E860B41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6F6-ED2A-2948-AD39-B0B99E77F944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752B3-FF3B-5F4F-A856-D01AEEA0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E4861-BDE3-B74E-8D1E-92DAD4C5A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716D-7CE4-724F-BE7D-D1FB5C394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FEA5AE-386B-4B42-8C4C-FF33BD9D1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22105-D891-4A4B-B096-5EC06D868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0BD79-C0D3-CE4C-B936-029B9C732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6F6-ED2A-2948-AD39-B0B99E77F944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FF2DC-A7B3-D84D-BE32-24DBDC30F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139D4-D8A6-ED43-82D8-FAC0A6CB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716D-7CE4-724F-BE7D-D1FB5C394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2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9028-96C7-BA42-AB95-593496973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7F1CC-BC51-0847-8342-4DAFB87BC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9902B-E378-C745-9BCE-E6CDA36D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6F6-ED2A-2948-AD39-B0B99E77F944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4EAAC-0050-8D4F-AC56-874FE4C2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FAF64-76D2-CD41-A2C4-023C35030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716D-7CE4-724F-BE7D-D1FB5C394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2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B7892-5355-5D48-BC65-C6ADFC9A9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EA7C4-7BFF-F846-BED0-0B062614E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3376E-82BB-CD46-A950-691C9E82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6F6-ED2A-2948-AD39-B0B99E77F944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9B847-6496-CC49-A368-3A3D449AB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655CE-5C89-2D4B-A1B9-FC785EBD2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716D-7CE4-724F-BE7D-D1FB5C394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2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CC3FC-D1A4-2742-ACCE-76134499F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6245C-A5AF-9A4F-8783-33BF9C88D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ADD6D-4D00-394D-9ACF-F46412ACC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0D5D0-49CB-A640-9BE6-06FCB7ED6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6F6-ED2A-2948-AD39-B0B99E77F944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6D953-E363-7642-8560-CCF95E47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3C3F53-D4B1-2943-8B5F-4AE26297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716D-7CE4-724F-BE7D-D1FB5C394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1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AF18A-1645-3447-A8FD-AB37C779D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870C4-B481-2947-9393-9C92D9F4D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9EB20-892D-F249-A818-149654E3A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24C67F-55D2-3C48-A7C1-F99E755BC0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6C7C02-7FF3-574D-998C-46A273066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03852-D271-1D4B-892A-6AF9F4138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6F6-ED2A-2948-AD39-B0B99E77F944}" type="datetimeFigureOut">
              <a:rPr lang="en-US" smtClean="0"/>
              <a:t>3/3/20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E8D31E-DC5A-E145-8EFF-371BAA13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745ED6-D794-7F49-A534-F8C06A77D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716D-7CE4-724F-BE7D-D1FB5C394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E670F-9CA7-9349-AF4F-A35A0CE7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CCD668-D5B7-BD4E-A4A3-790D682B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6F6-ED2A-2948-AD39-B0B99E77F944}" type="datetimeFigureOut">
              <a:rPr lang="en-US" smtClean="0"/>
              <a:t>3/3/20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A08572-A0D5-6D45-90D4-84417E27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D2455-ABEC-6F4B-AC41-B68D1A1E7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716D-7CE4-724F-BE7D-D1FB5C394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8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44C282-6C04-274F-90C4-238BE61D5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6F6-ED2A-2948-AD39-B0B99E77F944}" type="datetimeFigureOut">
              <a:rPr lang="en-US" smtClean="0"/>
              <a:t>3/3/20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94AC78-82DA-394A-99C9-69168426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4A3275-218F-7C43-A252-655EF16E8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716D-7CE4-724F-BE7D-D1FB5C394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8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1CA22-87EB-D64F-9338-3D702D72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6FD0A-3D29-AF47-80DF-EB8176B3A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4C1F76-7BEA-8D48-A048-B7F324EFD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4B539-3C22-1E47-9EBF-DC41FE5A9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6F6-ED2A-2948-AD39-B0B99E77F944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C780EF-A97D-3241-8B47-9B4468394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03C5A-F96B-F94A-A4B8-3D91E9F33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716D-7CE4-724F-BE7D-D1FB5C394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7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96114-7A35-3144-B24B-CDB170A7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95A5B6-49C2-5B43-AD01-15ABEC31C3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8C317-457A-CF45-8806-2783A7C72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332DB-40C2-EB4F-9D33-90957A3A1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6F6-ED2A-2948-AD39-B0B99E77F944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097E-BFA3-4645-9C9A-06631BC67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DD643-C243-E24E-8F68-A268A029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716D-7CE4-724F-BE7D-D1FB5C394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4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533AFF-3141-C040-AA67-324F974A4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9522A-4CA7-AE45-A530-F8687CC21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10E37-BFA3-404D-A7C0-102B3DF266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586F6-ED2A-2948-AD39-B0B99E77F944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CD921-A736-B94A-85AC-6EAC4D5F4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37ED1-5D7B-2F4E-B4C5-03C0868DF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1716D-7CE4-724F-BE7D-D1FB5C394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6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675FE-95C6-0C44-8F5E-24BD6C4519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7 Sticky Note Q’s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9E3C76-CE17-2D42-AB88-CC3A428259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HPS 2020</a:t>
            </a:r>
          </a:p>
          <a:p>
            <a:endParaRPr lang="en-US" dirty="0"/>
          </a:p>
          <a:p>
            <a:r>
              <a:rPr lang="en-US" dirty="0"/>
              <a:t>YES, YOU NEED TO KNOW ALL THE EQUATIONS IN THE KEY CONCEPTS.</a:t>
            </a:r>
          </a:p>
        </p:txBody>
      </p:sp>
    </p:spTree>
    <p:extLst>
      <p:ext uri="{BB962C8B-B14F-4D97-AF65-F5344CB8AC3E}">
        <p14:creationId xmlns:p14="http://schemas.microsoft.com/office/powerpoint/2010/main" val="1033323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6C9D5-C225-5944-8359-48053E57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7CFE7-89BA-C847-B49C-673432470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is the KMT? How does it relate to temperature?</a:t>
            </a:r>
          </a:p>
          <a:p>
            <a:pPr marL="514350" indent="-514350">
              <a:buAutoNum type="arabicPeriod"/>
            </a:pPr>
            <a:r>
              <a:rPr lang="en-US" dirty="0"/>
              <a:t>Solids, liquids, gases, and PLASMA (ionized gas)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7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57BFD-A017-7C46-9B86-74B48D615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52550-2B71-1340-9CFF-4458DE266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What does a phase change diagram tell us? How do we use it?</a:t>
            </a:r>
          </a:p>
        </p:txBody>
      </p:sp>
    </p:spTree>
    <p:extLst>
      <p:ext uri="{BB962C8B-B14F-4D97-AF65-F5344CB8AC3E}">
        <p14:creationId xmlns:p14="http://schemas.microsoft.com/office/powerpoint/2010/main" val="206988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AA7A-7180-6B44-939C-ED476F6BB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Objective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64EBA-C492-D745-9377-5052CB6A0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589" y="1395663"/>
            <a:ext cx="11129211" cy="4781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dirty="0"/>
              <a:t>1. How much energy would it take to transform 156g of ice at 0C to water vapor </a:t>
            </a:r>
            <a:r>
              <a:rPr lang="en-US" sz="2200" b="1"/>
              <a:t>at 110.C</a:t>
            </a:r>
            <a:r>
              <a:rPr lang="en-US" sz="2200" b="1" dirty="0"/>
              <a:t>?</a:t>
            </a:r>
          </a:p>
          <a:p>
            <a:pPr marL="0" indent="0">
              <a:buNone/>
            </a:pPr>
            <a:r>
              <a:rPr lang="en-US" sz="2200" b="1" dirty="0"/>
              <a:t>Specific Heat Ice: 2.108 J/g*C</a:t>
            </a:r>
            <a:br>
              <a:rPr lang="en-US" sz="2200" b="1" dirty="0"/>
            </a:br>
            <a:r>
              <a:rPr lang="en-US" sz="2200" b="1" dirty="0"/>
              <a:t>Specific Heat Water: 4.184 J/g*C</a:t>
            </a:r>
            <a:br>
              <a:rPr lang="en-US" sz="2200" b="1" dirty="0"/>
            </a:br>
            <a:r>
              <a:rPr lang="en-US" sz="2200" b="1" dirty="0"/>
              <a:t>Specific Heat Water Vapor: 1.996 J/g*C</a:t>
            </a:r>
            <a:br>
              <a:rPr lang="en-US" sz="2200" b="1" dirty="0"/>
            </a:br>
            <a:r>
              <a:rPr lang="en-US" sz="2200" b="1" dirty="0"/>
              <a:t>Heat of Fusion for water: 334 J/g            </a:t>
            </a:r>
            <a:br>
              <a:rPr lang="en-US" sz="2200" b="1" dirty="0"/>
            </a:br>
            <a:r>
              <a:rPr lang="en-US" sz="2200" b="1" dirty="0"/>
              <a:t>Heat of Vaporization for water: 2260 J/g</a:t>
            </a:r>
          </a:p>
          <a:p>
            <a:pPr marL="0" indent="0">
              <a:buNone/>
            </a:pPr>
            <a:r>
              <a:rPr lang="en-US" sz="2200" b="1" dirty="0"/>
              <a:t>2. A 363 g copper block is heated and added to 171 g of water. The change in temperature for the metal was -21.0*C. What was the change in temperature of the water?</a:t>
            </a:r>
          </a:p>
          <a:p>
            <a:pPr marL="0" indent="0">
              <a:buNone/>
            </a:pPr>
            <a:r>
              <a:rPr lang="en-US" sz="2200" b="1" dirty="0"/>
              <a:t> </a:t>
            </a:r>
            <a:r>
              <a:rPr lang="en-US" sz="2200" b="1" dirty="0" err="1"/>
              <a:t>C</a:t>
            </a:r>
            <a:r>
              <a:rPr lang="en-US" sz="2200" b="1" baseline="-25000" dirty="0" err="1"/>
              <a:t>cu</a:t>
            </a:r>
            <a:r>
              <a:rPr lang="en-US" sz="2200" b="1" dirty="0"/>
              <a:t>= .385 J/g*C  C</a:t>
            </a:r>
            <a:r>
              <a:rPr lang="en-US" sz="2200" b="1" baseline="-25000" dirty="0"/>
              <a:t>H2o</a:t>
            </a:r>
            <a:r>
              <a:rPr lang="en-US" sz="2200" b="1" dirty="0"/>
              <a:t>= 4.184 J/g*C</a:t>
            </a:r>
          </a:p>
          <a:p>
            <a:pPr marL="0" indent="0">
              <a:buNone/>
            </a:pPr>
            <a:r>
              <a:rPr lang="en-US" sz="2200" b="1" dirty="0"/>
              <a:t>3. What processes are endothermic? Exothermic?</a:t>
            </a:r>
          </a:p>
          <a:p>
            <a:pPr marL="0" indent="0">
              <a:buNone/>
            </a:pPr>
            <a:r>
              <a:rPr lang="en-US" sz="2200" b="1" dirty="0"/>
              <a:t>4. What is the difference between specific heat and latent heat?</a:t>
            </a:r>
          </a:p>
          <a:p>
            <a:pPr marL="0" indent="0">
              <a:buNone/>
            </a:pPr>
            <a:r>
              <a:rPr lang="en-US" sz="2200" b="1" dirty="0"/>
              <a:t>5. How do I draw a heating curve with MP and BP?</a:t>
            </a:r>
          </a:p>
          <a:p>
            <a:pPr marL="0" indent="0">
              <a:buNone/>
            </a:pPr>
            <a:r>
              <a:rPr lang="en-US" sz="2200" b="1" dirty="0"/>
              <a:t>6. MP and freezing point the same?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1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8FBB4-F453-7146-B601-AA1BA6B18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4: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7C5A9-40AA-CD4D-BFF6-D2F7FE3E9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*How do you know when to use which equation? </a:t>
            </a:r>
          </a:p>
          <a:p>
            <a:pPr marL="0" indent="0">
              <a:buNone/>
            </a:pPr>
            <a:r>
              <a:rPr lang="en-US" dirty="0"/>
              <a:t>1. 3.00 L of gas at 45*C and 0.863 atm is brought to standard temperature and pressure (STP: 0*C, 1.00atm). What will be the new gas volume? 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/>
              <a:t>2. A container contains 6.0 L of nitrogen gas at 25*C. What will the volume be if the temp increases by 25*C? 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/>
              <a:t>3. I have a 15 liter container that holds 4.5 moles of gas at a temp of 213*C. What is the pressure inside the container?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/>
              <a:t>4. A sample of neon occupies a volume of 214 mL at 101.3 kPa. What will the volume be when the pressure is reduced to 93.3 kPa? 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80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5E642-32A7-0548-9FE5-11C4E3614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42152-8590-4A40-9E67-83FDD562E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</a:p>
        </p:txBody>
      </p:sp>
    </p:spTree>
    <p:extLst>
      <p:ext uri="{BB962C8B-B14F-4D97-AF65-F5344CB8AC3E}">
        <p14:creationId xmlns:p14="http://schemas.microsoft.com/office/powerpoint/2010/main" val="261577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C56C7-899D-B44D-BC0D-1CA2BCD67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6FDB1-1108-C448-8F51-102E47A88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Classify as element, compound, solution or heterogeneous mixture:</a:t>
            </a:r>
            <a:br>
              <a:rPr lang="en-US" dirty="0"/>
            </a:br>
            <a:r>
              <a:rPr lang="en-US" dirty="0"/>
              <a:t>sucrose, copper, isopropyl alcohol 70%, calculator, vegetable oil, salt</a:t>
            </a:r>
          </a:p>
          <a:p>
            <a:pPr marL="0" indent="0">
              <a:buNone/>
            </a:pPr>
            <a:r>
              <a:rPr lang="en-US" dirty="0"/>
              <a:t>2. What is the difference between solution and homogeneous mixture?</a:t>
            </a:r>
          </a:p>
          <a:p>
            <a:pPr marL="0" indent="0">
              <a:buNone/>
            </a:pPr>
            <a:r>
              <a:rPr lang="en-US" dirty="0"/>
              <a:t>3. How do you separate mixtures? Homogeneous and heterogeneous?</a:t>
            </a:r>
          </a:p>
          <a:p>
            <a:pPr marL="0" indent="0">
              <a:buNone/>
            </a:pPr>
            <a:r>
              <a:rPr lang="en-US" dirty="0"/>
              <a:t>4. What is the difference between homogeneous and heterogeneous mixtures?</a:t>
            </a:r>
          </a:p>
          <a:p>
            <a:pPr marL="0" indent="0">
              <a:buNone/>
            </a:pPr>
            <a:r>
              <a:rPr lang="en-US" dirty="0"/>
              <a:t>**To know if a substance is a compound or mixture, sometimes you must google to see if it has a chemical formula. EX: grain alcohol is </a:t>
            </a:r>
            <a:r>
              <a:rPr lang="en-US" b="1" dirty="0"/>
              <a:t>C</a:t>
            </a:r>
            <a:r>
              <a:rPr lang="en-US" b="1" baseline="-25000" dirty="0"/>
              <a:t>2</a:t>
            </a:r>
            <a:r>
              <a:rPr lang="en-US" b="1" dirty="0"/>
              <a:t>H</a:t>
            </a:r>
            <a:r>
              <a:rPr lang="en-US" b="1" baseline="-25000" dirty="0"/>
              <a:t>5</a:t>
            </a:r>
            <a:r>
              <a:rPr lang="en-US" b="1" dirty="0"/>
              <a:t>OH</a:t>
            </a:r>
            <a:r>
              <a:rPr lang="en-US" dirty="0"/>
              <a:t> or </a:t>
            </a:r>
            <a:r>
              <a:rPr lang="en-US" b="1" dirty="0"/>
              <a:t>C</a:t>
            </a:r>
            <a:r>
              <a:rPr lang="en-US" b="1" baseline="-25000" dirty="0"/>
              <a:t>2</a:t>
            </a:r>
            <a:r>
              <a:rPr lang="en-US" b="1" dirty="0"/>
              <a:t>H</a:t>
            </a:r>
            <a:r>
              <a:rPr lang="en-US" b="1" baseline="-25000" dirty="0"/>
              <a:t>6</a:t>
            </a:r>
            <a:r>
              <a:rPr lang="en-US" b="1" dirty="0"/>
              <a:t>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127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499</Words>
  <Application>Microsoft Macintosh PowerPoint</Application>
  <PresentationFormat>Widescreen</PresentationFormat>
  <Paragraphs>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Unit 7 Sticky Note Q’s</vt:lpstr>
      <vt:lpstr>Objective 1</vt:lpstr>
      <vt:lpstr>Objective 2</vt:lpstr>
      <vt:lpstr>Objective 3</vt:lpstr>
      <vt:lpstr>Objective 4: </vt:lpstr>
      <vt:lpstr>Objective 5</vt:lpstr>
      <vt:lpstr>Objective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Sticky Note Q’s</dc:title>
  <dc:creator>Microsoft Office User</dc:creator>
  <cp:lastModifiedBy>Microsoft Office User</cp:lastModifiedBy>
  <cp:revision>15</cp:revision>
  <dcterms:created xsi:type="dcterms:W3CDTF">2020-03-03T12:38:57Z</dcterms:created>
  <dcterms:modified xsi:type="dcterms:W3CDTF">2020-03-03T17:00:27Z</dcterms:modified>
</cp:coreProperties>
</file>