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0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EEB42-014F-7041-9088-295C30A138AA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2664F-66DF-B845-9BEE-FCD19362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65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D546-BECC-3145-9EFF-48BDEB575A8C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237C-F4B1-704F-A9FB-CFE46C42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8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D546-BECC-3145-9EFF-48BDEB575A8C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237C-F4B1-704F-A9FB-CFE46C42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3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D546-BECC-3145-9EFF-48BDEB575A8C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237C-F4B1-704F-A9FB-CFE46C42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D546-BECC-3145-9EFF-48BDEB575A8C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237C-F4B1-704F-A9FB-CFE46C42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D546-BECC-3145-9EFF-48BDEB575A8C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237C-F4B1-704F-A9FB-CFE46C42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7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D546-BECC-3145-9EFF-48BDEB575A8C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237C-F4B1-704F-A9FB-CFE46C42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2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D546-BECC-3145-9EFF-48BDEB575A8C}" type="datetimeFigureOut">
              <a:rPr lang="en-US" smtClean="0"/>
              <a:t>4/4/17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237C-F4B1-704F-A9FB-CFE46C42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1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D546-BECC-3145-9EFF-48BDEB575A8C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237C-F4B1-704F-A9FB-CFE46C42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0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D546-BECC-3145-9EFF-48BDEB575A8C}" type="datetimeFigureOut">
              <a:rPr lang="en-US" smtClean="0"/>
              <a:t>4/4/17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237C-F4B1-704F-A9FB-CFE46C42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1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D546-BECC-3145-9EFF-48BDEB575A8C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237C-F4B1-704F-A9FB-CFE46C42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D546-BECC-3145-9EFF-48BDEB575A8C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237C-F4B1-704F-A9FB-CFE46C42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6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5D546-BECC-3145-9EFF-48BDEB575A8C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0237C-F4B1-704F-A9FB-CFE46C42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3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25.2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Life cycle of a star</a:t>
            </a:r>
          </a:p>
        </p:txBody>
      </p:sp>
    </p:spTree>
    <p:extLst>
      <p:ext uri="{BB962C8B-B14F-4D97-AF65-F5344CB8AC3E}">
        <p14:creationId xmlns:p14="http://schemas.microsoft.com/office/powerpoint/2010/main" val="137183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133600" y="235858"/>
            <a:ext cx="7924800" cy="547914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Low-Mass Stars</a:t>
            </a:r>
          </a:p>
          <a:p>
            <a:r>
              <a:rPr lang="en-US" sz="3600" dirty="0"/>
              <a:t>Nebula</a:t>
            </a:r>
            <a:r>
              <a:rPr lang="en-US" sz="3600" dirty="0">
                <a:sym typeface="Wingdings"/>
              </a:rPr>
              <a:t> </a:t>
            </a:r>
            <a:r>
              <a:rPr lang="en-US" sz="3600" dirty="0" err="1">
                <a:sym typeface="Wingdings"/>
              </a:rPr>
              <a:t>Protostar</a:t>
            </a:r>
            <a:r>
              <a:rPr lang="en-US" sz="3600" dirty="0">
                <a:sym typeface="Wingdings"/>
              </a:rPr>
              <a:t> Star White Dwarf Black Dwarf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Medium Sized Stars </a:t>
            </a:r>
          </a:p>
          <a:p>
            <a:r>
              <a:rPr lang="en-US" sz="3600" dirty="0"/>
              <a:t>Nebula</a:t>
            </a:r>
            <a:r>
              <a:rPr lang="en-US" sz="3600" dirty="0">
                <a:sym typeface="Wingdings"/>
              </a:rPr>
              <a:t> </a:t>
            </a:r>
            <a:r>
              <a:rPr lang="en-US" sz="3600" dirty="0" err="1">
                <a:sym typeface="Wingdings"/>
              </a:rPr>
              <a:t>Protostar</a:t>
            </a:r>
            <a:r>
              <a:rPr lang="en-US" sz="3600" dirty="0">
                <a:sym typeface="Wingdings"/>
              </a:rPr>
              <a:t> Star Red Giant Nova White Dwarf Black Dwarf</a:t>
            </a:r>
          </a:p>
          <a:p>
            <a:pPr marL="0" indent="0">
              <a:buNone/>
            </a:pPr>
            <a:r>
              <a:rPr lang="en-US" sz="3600" dirty="0">
                <a:sym typeface="Wingdings"/>
              </a:rPr>
              <a:t>Massive Stars</a:t>
            </a:r>
          </a:p>
          <a:p>
            <a:r>
              <a:rPr lang="en-US" sz="3600" dirty="0">
                <a:sym typeface="Wingdings"/>
              </a:rPr>
              <a:t>Nebula </a:t>
            </a:r>
            <a:r>
              <a:rPr lang="en-US" sz="3600" dirty="0" err="1">
                <a:sym typeface="Wingdings"/>
              </a:rPr>
              <a:t>Protostar</a:t>
            </a:r>
            <a:r>
              <a:rPr lang="en-US" sz="3600" dirty="0">
                <a:sym typeface="Wingdings"/>
              </a:rPr>
              <a:t> Giant Star Red Supergiant Super Nova Neutron Star/Black hole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5294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133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Nebula: A cloud of gas and/or dust in space</a:t>
            </a:r>
          </a:p>
          <a:p>
            <a:r>
              <a:rPr lang="en-US" sz="3200" dirty="0" err="1"/>
              <a:t>Protostar</a:t>
            </a:r>
            <a:r>
              <a:rPr lang="en-US" sz="3200" dirty="0"/>
              <a:t>: a collapsing cloud of gas and dust destined to become a star (not engaged in nuclear fusion)</a:t>
            </a:r>
          </a:p>
          <a:p>
            <a:r>
              <a:rPr lang="en-US" sz="3200" dirty="0"/>
              <a:t>Red Giant: A large, cool star of high luminosity</a:t>
            </a:r>
          </a:p>
          <a:p>
            <a:r>
              <a:rPr lang="en-US" sz="3200" dirty="0"/>
              <a:t>Nova: a star that explosively increases in brightness (Also called a planetary nebula)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64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133600" y="1600200"/>
            <a:ext cx="7924800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Supernova: an exploding star that increases in brightness many thousands of times</a:t>
            </a:r>
          </a:p>
          <a:p>
            <a:r>
              <a:rPr lang="en-US" dirty="0"/>
              <a:t>White Dwarf: a star that has exhausted most of (or all) of its nuclear fuel and has collapsed to a very small size</a:t>
            </a:r>
          </a:p>
          <a:p>
            <a:r>
              <a:rPr lang="en-US" dirty="0"/>
              <a:t>Neutron Star: a star of extremely high density composed entirely of neutrons</a:t>
            </a:r>
          </a:p>
          <a:p>
            <a:r>
              <a:rPr lang="en-US" dirty="0"/>
              <a:t>Black hole: a massive star that has collapsed to such a small volume that its gravity prevents the escape of everything including light</a:t>
            </a:r>
          </a:p>
        </p:txBody>
      </p:sp>
    </p:spTree>
    <p:extLst>
      <p:ext uri="{BB962C8B-B14F-4D97-AF65-F5344CB8AC3E}">
        <p14:creationId xmlns:p14="http://schemas.microsoft.com/office/powerpoint/2010/main" val="138908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of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133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/>
              <a:t>What do stars the size of our sun become after a nova?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WWBAT: Describe the life cycle of a star</a:t>
            </a:r>
          </a:p>
        </p:txBody>
      </p:sp>
    </p:spTree>
    <p:extLst>
      <p:ext uri="{BB962C8B-B14F-4D97-AF65-F5344CB8AC3E}">
        <p14:creationId xmlns:p14="http://schemas.microsoft.com/office/powerpoint/2010/main" val="143412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133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Life Cycle of a Star Poster</a:t>
            </a:r>
          </a:p>
          <a:p>
            <a:r>
              <a:rPr lang="en-US" sz="3200" dirty="0"/>
              <a:t>Pick one size of a star</a:t>
            </a:r>
          </a:p>
          <a:p>
            <a:r>
              <a:rPr lang="en-US" sz="3200" dirty="0"/>
              <a:t>Draw a picture to reference each step</a:t>
            </a:r>
          </a:p>
          <a:p>
            <a:r>
              <a:rPr lang="en-US" sz="3200" dirty="0"/>
              <a:t>Write a small description about each step</a:t>
            </a:r>
          </a:p>
          <a:p>
            <a:r>
              <a:rPr lang="en-US" sz="3200" dirty="0"/>
              <a:t>It must be colored</a:t>
            </a:r>
          </a:p>
        </p:txBody>
      </p:sp>
    </p:spTree>
    <p:extLst>
      <p:ext uri="{BB962C8B-B14F-4D97-AF65-F5344CB8AC3E}">
        <p14:creationId xmlns:p14="http://schemas.microsoft.com/office/powerpoint/2010/main" val="2129383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Wingdings</vt:lpstr>
      <vt:lpstr>Arial</vt:lpstr>
      <vt:lpstr>Office Theme</vt:lpstr>
      <vt:lpstr>Life cycle of a star</vt:lpstr>
      <vt:lpstr>PowerPoint Presentation</vt:lpstr>
      <vt:lpstr>Terminology</vt:lpstr>
      <vt:lpstr>Terminology</vt:lpstr>
      <vt:lpstr>Question of the day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cycle of a star</dc:title>
  <dc:creator>Microsoft Office User</dc:creator>
  <cp:lastModifiedBy>Microsoft Office User</cp:lastModifiedBy>
  <cp:revision>2</cp:revision>
  <dcterms:created xsi:type="dcterms:W3CDTF">2017-04-04T12:07:44Z</dcterms:created>
  <dcterms:modified xsi:type="dcterms:W3CDTF">2017-04-04T12:10:13Z</dcterms:modified>
</cp:coreProperties>
</file>